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76" autoAdjust="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AC6377-047E-4299-8F33-D8F1DE543734}" type="datetimeFigureOut">
              <a:rPr lang="cs-CZ" smtClean="0"/>
              <a:t>26.2.2019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CAE407-6B03-4B0B-A948-C43EEE36EA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6585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CAE407-6B03-4B0B-A948-C43EEE36EAE6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2012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68384-7D26-4279-89BC-D8789317C934}" type="datetimeFigureOut">
              <a:rPr lang="cs-CZ" smtClean="0"/>
              <a:t>26.2.2019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0B90-13E9-492B-AE8B-CAC40CDE96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1432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68384-7D26-4279-89BC-D8789317C934}" type="datetimeFigureOut">
              <a:rPr lang="cs-CZ" smtClean="0"/>
              <a:t>26.2.2019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0B90-13E9-492B-AE8B-CAC40CDE96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7479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68384-7D26-4279-89BC-D8789317C934}" type="datetimeFigureOut">
              <a:rPr lang="cs-CZ" smtClean="0"/>
              <a:t>26.2.2019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0B90-13E9-492B-AE8B-CAC40CDE96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6889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68384-7D26-4279-89BC-D8789317C934}" type="datetimeFigureOut">
              <a:rPr lang="cs-CZ" smtClean="0"/>
              <a:t>26.2.2019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0B90-13E9-492B-AE8B-CAC40CDE96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210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68384-7D26-4279-89BC-D8789317C934}" type="datetimeFigureOut">
              <a:rPr lang="cs-CZ" smtClean="0"/>
              <a:t>26.2.2019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0B90-13E9-492B-AE8B-CAC40CDE96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6843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68384-7D26-4279-89BC-D8789317C934}" type="datetimeFigureOut">
              <a:rPr lang="cs-CZ" smtClean="0"/>
              <a:t>26.2.2019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0B90-13E9-492B-AE8B-CAC40CDE96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0398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68384-7D26-4279-89BC-D8789317C934}" type="datetimeFigureOut">
              <a:rPr lang="cs-CZ" smtClean="0"/>
              <a:t>26.2.2019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0B90-13E9-492B-AE8B-CAC40CDE96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9687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68384-7D26-4279-89BC-D8789317C934}" type="datetimeFigureOut">
              <a:rPr lang="cs-CZ" smtClean="0"/>
              <a:t>26.2.2019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0B90-13E9-492B-AE8B-CAC40CDE96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5335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68384-7D26-4279-89BC-D8789317C934}" type="datetimeFigureOut">
              <a:rPr lang="cs-CZ" smtClean="0"/>
              <a:t>26.2.2019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0B90-13E9-492B-AE8B-CAC40CDE96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9637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68384-7D26-4279-89BC-D8789317C934}" type="datetimeFigureOut">
              <a:rPr lang="cs-CZ" smtClean="0"/>
              <a:t>26.2.2019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0B90-13E9-492B-AE8B-CAC40CDE96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831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68384-7D26-4279-89BC-D8789317C934}" type="datetimeFigureOut">
              <a:rPr lang="cs-CZ" smtClean="0"/>
              <a:t>26.2.2019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0B90-13E9-492B-AE8B-CAC40CDE96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1273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68384-7D26-4279-89BC-D8789317C934}" type="datetimeFigureOut">
              <a:rPr lang="cs-CZ" smtClean="0"/>
              <a:t>26.2.2019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30B90-13E9-492B-AE8B-CAC40CDE96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9697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Pobytový jazykový kemp</a:t>
            </a:r>
            <a:br>
              <a:rPr lang="cs-CZ" b="1" dirty="0" smtClean="0"/>
            </a:br>
            <a:r>
              <a:rPr lang="cs-CZ" b="1" dirty="0" err="1" smtClean="0"/>
              <a:t>Sprachcamp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>„Dva jazyky – jedna myšlenka“</a:t>
            </a:r>
            <a:br>
              <a:rPr lang="cs-CZ" b="1" dirty="0" smtClean="0"/>
            </a:br>
            <a:r>
              <a:rPr lang="cs-CZ" b="1" dirty="0" smtClean="0"/>
              <a:t>„</a:t>
            </a:r>
            <a:r>
              <a:rPr lang="cs-CZ" b="1" dirty="0" err="1" smtClean="0"/>
              <a:t>Zwei</a:t>
            </a:r>
            <a:r>
              <a:rPr lang="cs-CZ" b="1" dirty="0" smtClean="0"/>
              <a:t> </a:t>
            </a:r>
            <a:r>
              <a:rPr lang="cs-CZ" b="1" dirty="0" err="1" smtClean="0"/>
              <a:t>Sprachen</a:t>
            </a:r>
            <a:r>
              <a:rPr lang="cs-CZ" b="1" dirty="0" smtClean="0"/>
              <a:t> – </a:t>
            </a:r>
            <a:r>
              <a:rPr lang="cs-CZ" b="1" dirty="0" err="1" smtClean="0"/>
              <a:t>Ein</a:t>
            </a:r>
            <a:r>
              <a:rPr lang="cs-CZ" b="1" dirty="0" smtClean="0"/>
              <a:t> </a:t>
            </a:r>
            <a:r>
              <a:rPr lang="cs-CZ" b="1" dirty="0" err="1" smtClean="0"/>
              <a:t>Gedanke</a:t>
            </a:r>
            <a:r>
              <a:rPr lang="cs-CZ" b="1" dirty="0" smtClean="0"/>
              <a:t>“</a:t>
            </a:r>
            <a:br>
              <a:rPr lang="cs-CZ" b="1" dirty="0" smtClean="0"/>
            </a:br>
            <a:r>
              <a:rPr lang="cs-CZ" sz="1000" b="1" dirty="0" smtClean="0"/>
              <a:t/>
            </a:r>
            <a:br>
              <a:rPr lang="cs-CZ" sz="1000" b="1" dirty="0" smtClean="0"/>
            </a:br>
            <a:r>
              <a:rPr lang="cs-CZ" sz="3600" dirty="0" smtClean="0"/>
              <a:t>17. – 19. 10. 2018</a:t>
            </a:r>
            <a:br>
              <a:rPr lang="cs-CZ" sz="3600" dirty="0" smtClean="0"/>
            </a:br>
            <a:r>
              <a:rPr lang="cs-CZ" sz="3600" dirty="0" smtClean="0"/>
              <a:t>Soběšice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59632" y="4869160"/>
            <a:ext cx="6400800" cy="1248544"/>
          </a:xfrm>
        </p:spPr>
        <p:txBody>
          <a:bodyPr/>
          <a:lstStyle/>
          <a:p>
            <a:r>
              <a:rPr lang="cs-CZ" b="1" dirty="0" smtClean="0">
                <a:solidFill>
                  <a:schemeClr val="tx1"/>
                </a:solidFill>
              </a:rPr>
              <a:t>ZŠ Sušice, Lerchova ulice </a:t>
            </a:r>
          </a:p>
          <a:p>
            <a:r>
              <a:rPr lang="cs-CZ" b="1" dirty="0" err="1" smtClean="0">
                <a:solidFill>
                  <a:schemeClr val="tx1"/>
                </a:solidFill>
              </a:rPr>
              <a:t>Grundschule</a:t>
            </a:r>
            <a:r>
              <a:rPr lang="cs-CZ" b="1" dirty="0" smtClean="0">
                <a:solidFill>
                  <a:schemeClr val="tx1"/>
                </a:solidFill>
              </a:rPr>
              <a:t> Lindberg</a:t>
            </a:r>
          </a:p>
          <a:p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888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7" b="5819"/>
          <a:stretch/>
        </p:blipFill>
        <p:spPr>
          <a:xfrm>
            <a:off x="252000" y="1196752"/>
            <a:ext cx="8640000" cy="527957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52000" y="332656"/>
            <a:ext cx="864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Stavíme stáje pro prasátka – Škatulata, </a:t>
            </a:r>
            <a:r>
              <a:rPr lang="cs-CZ" sz="2400" dirty="0" err="1" smtClean="0"/>
              <a:t>hejbejte</a:t>
            </a:r>
            <a:r>
              <a:rPr lang="cs-CZ" sz="2400" dirty="0" smtClean="0"/>
              <a:t> se!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141013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5" b="14837"/>
          <a:stretch/>
        </p:blipFill>
        <p:spPr>
          <a:xfrm>
            <a:off x="395536" y="2408245"/>
            <a:ext cx="5460098" cy="408538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32656"/>
            <a:ext cx="5370343" cy="4027757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395536" y="476672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Velké domino</a:t>
            </a:r>
          </a:p>
          <a:p>
            <a:r>
              <a:rPr lang="cs-CZ" sz="2400" dirty="0" smtClean="0"/>
              <a:t>chlapci x dívky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661384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704"/>
            <a:ext cx="3840000" cy="288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764704"/>
            <a:ext cx="3840000" cy="2880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789040"/>
            <a:ext cx="3840000" cy="2880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789040"/>
            <a:ext cx="3840000" cy="2880000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383108" y="260648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Domino a práce ve skupince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857236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4704"/>
            <a:ext cx="3840000" cy="288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019" y="764704"/>
            <a:ext cx="3840000" cy="2880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90" y="3789040"/>
            <a:ext cx="3840000" cy="2880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8" b="12222"/>
          <a:stretch/>
        </p:blipFill>
        <p:spPr>
          <a:xfrm>
            <a:off x="5530320" y="3789040"/>
            <a:ext cx="2621398" cy="2880000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274170" y="188638"/>
            <a:ext cx="8385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Hlavolam se hřebíkem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69062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3840000" cy="288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118" y="332656"/>
            <a:ext cx="3840000" cy="2880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73016"/>
            <a:ext cx="3840000" cy="2880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118" y="3573016"/>
            <a:ext cx="384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254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912" y="3549419"/>
            <a:ext cx="3840000" cy="2880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49419"/>
            <a:ext cx="3840000" cy="2880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912" y="363598"/>
            <a:ext cx="3840000" cy="2880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67544" y="363598"/>
            <a:ext cx="41044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Tvoříme rodiny</a:t>
            </a:r>
          </a:p>
          <a:p>
            <a:endParaRPr lang="cs-CZ" sz="2400" dirty="0" smtClean="0"/>
          </a:p>
          <a:p>
            <a:r>
              <a:rPr lang="cs-CZ" sz="2400" dirty="0" smtClean="0"/>
              <a:t>Každému je přiřazena role – matka Schneider, </a:t>
            </a:r>
            <a:r>
              <a:rPr lang="cs-CZ" sz="2400" dirty="0" err="1" smtClean="0"/>
              <a:t>Sohn</a:t>
            </a:r>
            <a:r>
              <a:rPr lang="cs-CZ" sz="2400" dirty="0" smtClean="0"/>
              <a:t> Bauer, </a:t>
            </a:r>
            <a:r>
              <a:rPr lang="cs-CZ" sz="2400" dirty="0" err="1" smtClean="0"/>
              <a:t>Vati</a:t>
            </a:r>
            <a:r>
              <a:rPr lang="cs-CZ" sz="2400" dirty="0" smtClean="0"/>
              <a:t> Schmidt, dcera Müller, …</a:t>
            </a:r>
          </a:p>
          <a:p>
            <a:r>
              <a:rPr lang="cs-CZ" sz="2400" dirty="0" smtClean="0"/>
              <a:t>Najdi svou rodinu a udělejte rodinné foto!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49623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9" t="5396" r="1957" b="2540"/>
          <a:stretch/>
        </p:blipFill>
        <p:spPr>
          <a:xfrm>
            <a:off x="251520" y="476672"/>
            <a:ext cx="4081655" cy="5760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2" t="11587" r="6614" b="6032"/>
          <a:stretch/>
        </p:blipFill>
        <p:spPr>
          <a:xfrm>
            <a:off x="4596950" y="476672"/>
            <a:ext cx="4361617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33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1"/>
          <a:stretch/>
        </p:blipFill>
        <p:spPr>
          <a:xfrm>
            <a:off x="467544" y="476672"/>
            <a:ext cx="4204607" cy="5760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6" r="10424" b="5080"/>
          <a:stretch/>
        </p:blipFill>
        <p:spPr>
          <a:xfrm>
            <a:off x="5364088" y="476672"/>
            <a:ext cx="3226757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76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0" r="8942"/>
          <a:stretch/>
        </p:blipFill>
        <p:spPr>
          <a:xfrm>
            <a:off x="539552" y="476672"/>
            <a:ext cx="3392001" cy="5760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9" t="4921" r="6825"/>
          <a:stretch/>
        </p:blipFill>
        <p:spPr>
          <a:xfrm>
            <a:off x="4644008" y="476672"/>
            <a:ext cx="3961804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288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8" t="6984" b="6349"/>
          <a:stretch/>
        </p:blipFill>
        <p:spPr>
          <a:xfrm>
            <a:off x="323528" y="504123"/>
            <a:ext cx="4354648" cy="5760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8" t="7351" r="6403"/>
          <a:stretch/>
        </p:blipFill>
        <p:spPr>
          <a:xfrm>
            <a:off x="5076056" y="504123"/>
            <a:ext cx="3670994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84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153" y="548680"/>
            <a:ext cx="2592288" cy="194421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94" y="1753130"/>
            <a:ext cx="4782533" cy="358690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839585" y="347057"/>
            <a:ext cx="49565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/>
              <a:t>Hotel pod </a:t>
            </a:r>
            <a:r>
              <a:rPr lang="cs-CZ" sz="4000" dirty="0" err="1" smtClean="0"/>
              <a:t>Hořicí</a:t>
            </a:r>
            <a:endParaRPr lang="cs-CZ" sz="4000" dirty="0" smtClean="0"/>
          </a:p>
          <a:p>
            <a:r>
              <a:rPr lang="cs-CZ" sz="4000" dirty="0" smtClean="0"/>
              <a:t>Soběšice</a:t>
            </a:r>
            <a:endParaRPr lang="cs-CZ" sz="4000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40" y="5424770"/>
            <a:ext cx="7452320" cy="142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20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4704"/>
            <a:ext cx="3840000" cy="2880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04" y="764704"/>
            <a:ext cx="3840000" cy="2880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89040"/>
            <a:ext cx="3840000" cy="288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04" y="3789040"/>
            <a:ext cx="3840000" cy="2880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95536" y="188640"/>
            <a:ext cx="4398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Autíčka – práce ve dvojicích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1238039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6" t="15875"/>
          <a:stretch/>
        </p:blipFill>
        <p:spPr>
          <a:xfrm>
            <a:off x="323528" y="836712"/>
            <a:ext cx="4357598" cy="2880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6" b="21111"/>
          <a:stretch/>
        </p:blipFill>
        <p:spPr>
          <a:xfrm>
            <a:off x="1354980" y="3861048"/>
            <a:ext cx="6434040" cy="2880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960" y="836712"/>
            <a:ext cx="3840000" cy="2880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23528" y="260648"/>
            <a:ext cx="8509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Překonáváme lávovou řeku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6640210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" t="5669"/>
          <a:stretch/>
        </p:blipFill>
        <p:spPr>
          <a:xfrm>
            <a:off x="539552" y="980728"/>
            <a:ext cx="3675732" cy="2700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18" y="3933056"/>
            <a:ext cx="3600000" cy="2700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933056"/>
            <a:ext cx="3600000" cy="270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980728"/>
            <a:ext cx="3600000" cy="2700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39552" y="316969"/>
            <a:ext cx="82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Stavíme doskočiště pro vajíčka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7708386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333" y="332656"/>
            <a:ext cx="3840000" cy="2880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" b="10991"/>
          <a:stretch/>
        </p:blipFill>
        <p:spPr>
          <a:xfrm>
            <a:off x="2304592" y="3573016"/>
            <a:ext cx="4501483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5583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3"/>
          <a:stretch/>
        </p:blipFill>
        <p:spPr>
          <a:xfrm>
            <a:off x="2532203" y="340540"/>
            <a:ext cx="4079595" cy="2880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35"/>
          <a:stretch/>
        </p:blipFill>
        <p:spPr>
          <a:xfrm>
            <a:off x="2322841" y="3573016"/>
            <a:ext cx="4498318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876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2" b="3651"/>
          <a:stretch/>
        </p:blipFill>
        <p:spPr>
          <a:xfrm>
            <a:off x="2218694" y="404664"/>
            <a:ext cx="4706613" cy="2880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000" y="3566187"/>
            <a:ext cx="384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8646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000" y="404664"/>
            <a:ext cx="3840000" cy="2880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37"/>
          <a:stretch/>
        </p:blipFill>
        <p:spPr>
          <a:xfrm>
            <a:off x="2263271" y="3501008"/>
            <a:ext cx="4617458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4885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84" b="5080"/>
          <a:stretch/>
        </p:blipFill>
        <p:spPr>
          <a:xfrm>
            <a:off x="3146215" y="363598"/>
            <a:ext cx="5652335" cy="2880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0"/>
          <a:stretch/>
        </p:blipFill>
        <p:spPr>
          <a:xfrm>
            <a:off x="323528" y="3543444"/>
            <a:ext cx="4327728" cy="2880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"/>
          <a:stretch/>
        </p:blipFill>
        <p:spPr>
          <a:xfrm>
            <a:off x="4860032" y="3543444"/>
            <a:ext cx="3959411" cy="2880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23528" y="363598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Exkurze </a:t>
            </a:r>
          </a:p>
          <a:p>
            <a:r>
              <a:rPr lang="cs-CZ" sz="2400" dirty="0" smtClean="0"/>
              <a:t>do soběšického teletníku a dojírny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1459773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3" t="12063" r="2630"/>
          <a:stretch/>
        </p:blipFill>
        <p:spPr>
          <a:xfrm>
            <a:off x="556495" y="928377"/>
            <a:ext cx="5780314" cy="4320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1" t="12063" r="4167" b="19047"/>
          <a:stretch/>
        </p:blipFill>
        <p:spPr>
          <a:xfrm>
            <a:off x="4080587" y="3789040"/>
            <a:ext cx="4512443" cy="2880000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467544" y="260648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Malování triček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2704546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79"/>
          <a:stretch/>
        </p:blipFill>
        <p:spPr>
          <a:xfrm>
            <a:off x="1688949" y="279942"/>
            <a:ext cx="5766102" cy="3240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2"/>
          <a:stretch/>
        </p:blipFill>
        <p:spPr>
          <a:xfrm>
            <a:off x="2339656" y="3645024"/>
            <a:ext cx="4464689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213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77" y="1052736"/>
            <a:ext cx="3840000" cy="2880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224" y="1052736"/>
            <a:ext cx="3840000" cy="2880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27" b="25873"/>
          <a:stretch/>
        </p:blipFill>
        <p:spPr>
          <a:xfrm>
            <a:off x="395777" y="4149080"/>
            <a:ext cx="8352447" cy="250573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51519" y="332656"/>
            <a:ext cx="8496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Procházka po Soběšicích a sportovní hry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2188044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000" y="3861048"/>
            <a:ext cx="3840000" cy="2880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/>
          <a:stretch/>
        </p:blipFill>
        <p:spPr>
          <a:xfrm>
            <a:off x="367796" y="836712"/>
            <a:ext cx="3991711" cy="2880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836712"/>
            <a:ext cx="3840000" cy="2880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67796" y="260648"/>
            <a:ext cx="8164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V hotelovém bazénu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694576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438667" y="332656"/>
            <a:ext cx="4266667" cy="288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1" b="3333"/>
          <a:stretch/>
        </p:blipFill>
        <p:spPr>
          <a:xfrm>
            <a:off x="2423510" y="3573016"/>
            <a:ext cx="4296980" cy="2880000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683568" y="350438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Večeře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3186349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2" b="8413"/>
          <a:stretch/>
        </p:blipFill>
        <p:spPr>
          <a:xfrm>
            <a:off x="4072800" y="342798"/>
            <a:ext cx="4838400" cy="288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30"/>
          <a:stretch/>
        </p:blipFill>
        <p:spPr>
          <a:xfrm>
            <a:off x="179512" y="3603036"/>
            <a:ext cx="4725000" cy="2880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200" y="3603036"/>
            <a:ext cx="3840000" cy="2880000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251520" y="409057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Výlet na </a:t>
            </a:r>
            <a:r>
              <a:rPr lang="cs-CZ" sz="2400" dirty="0" err="1" smtClean="0"/>
              <a:t>Kašperk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4738104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705" y="2276872"/>
            <a:ext cx="4320000" cy="324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71" y="2276872"/>
            <a:ext cx="432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9834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189000"/>
            <a:ext cx="8640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350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251520" y="332656"/>
            <a:ext cx="8496944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I v novém školním roce 2018/2019 pokračuje projekt „Dva jazyky – jedna myšlenka“ (</a:t>
            </a:r>
            <a:r>
              <a:rPr lang="cs-CZ" sz="2000" dirty="0" err="1"/>
              <a:t>Zwei</a:t>
            </a:r>
            <a:r>
              <a:rPr lang="cs-CZ" sz="2000" dirty="0"/>
              <a:t> </a:t>
            </a:r>
            <a:r>
              <a:rPr lang="cs-CZ" sz="2000" dirty="0" err="1"/>
              <a:t>Sprachen</a:t>
            </a:r>
            <a:r>
              <a:rPr lang="cs-CZ" sz="2000" dirty="0"/>
              <a:t> – </a:t>
            </a:r>
            <a:r>
              <a:rPr lang="cs-CZ" sz="2000" dirty="0" err="1"/>
              <a:t>Ein</a:t>
            </a:r>
            <a:r>
              <a:rPr lang="cs-CZ" sz="2000" dirty="0"/>
              <a:t> </a:t>
            </a:r>
            <a:r>
              <a:rPr lang="cs-CZ" sz="2000" dirty="0" err="1"/>
              <a:t>Gedanke</a:t>
            </a:r>
            <a:r>
              <a:rPr lang="cs-CZ" sz="2000" dirty="0"/>
              <a:t>). Vloni vzniklo partnerství </a:t>
            </a:r>
            <a:endParaRPr lang="cs-CZ" sz="2000" dirty="0" smtClean="0"/>
          </a:p>
          <a:p>
            <a:r>
              <a:rPr lang="cs-CZ" sz="2000" dirty="0" smtClean="0"/>
              <a:t>s </a:t>
            </a:r>
            <a:r>
              <a:rPr lang="cs-CZ" sz="2000" dirty="0" err="1"/>
              <a:t>Grundschule</a:t>
            </a:r>
            <a:r>
              <a:rPr lang="cs-CZ" sz="2000" dirty="0"/>
              <a:t> Lindberg a proběhla první setkání na půdě obou spřátelených škol. Letos se žáci 5.D v rámci projektu zúčastnili spolu s německými dětmi pobytového jazykového kempu v Soběšicích</a:t>
            </a:r>
            <a:r>
              <a:rPr lang="cs-CZ" sz="2000" dirty="0" smtClean="0"/>
              <a:t>.</a:t>
            </a:r>
          </a:p>
          <a:p>
            <a:endParaRPr lang="cs-CZ" sz="800" dirty="0" smtClean="0"/>
          </a:p>
          <a:p>
            <a:r>
              <a:rPr lang="cs-CZ" sz="2000" dirty="0" smtClean="0"/>
              <a:t>Na tři dny se nám stal společným domovem Hotel pod </a:t>
            </a:r>
            <a:r>
              <a:rPr lang="cs-CZ" sz="2000" dirty="0" err="1" smtClean="0"/>
              <a:t>Hořicí</a:t>
            </a:r>
            <a:r>
              <a:rPr lang="cs-CZ" sz="2000" dirty="0" smtClean="0"/>
              <a:t>.</a:t>
            </a:r>
          </a:p>
          <a:p>
            <a:endParaRPr lang="cs-CZ" sz="800" dirty="0" smtClean="0"/>
          </a:p>
          <a:p>
            <a:r>
              <a:rPr lang="cs-CZ" sz="2000" dirty="0" smtClean="0"/>
              <a:t>Úvodní vycházka nám dovolila užít si krásné počasí a zdejší fotbalové hřiště nabídlo prostor ke společným sportovním hrám. Po večeři se jídelna stala velkou společenskou místností a my jí naplnili dvojjazyčným zpěvem připravených písniček. </a:t>
            </a:r>
            <a:r>
              <a:rPr lang="cs-CZ" sz="2000" dirty="0" smtClean="0"/>
              <a:t>Poté </a:t>
            </a:r>
            <a:r>
              <a:rPr lang="cs-CZ" sz="2000" dirty="0" smtClean="0"/>
              <a:t>byl již večer v rukou animátora.</a:t>
            </a:r>
          </a:p>
          <a:p>
            <a:endParaRPr lang="cs-CZ" sz="800" dirty="0" smtClean="0"/>
          </a:p>
          <a:p>
            <a:r>
              <a:rPr lang="cs-CZ" sz="2000" dirty="0" smtClean="0"/>
              <a:t>Ve stejném duchu pokračovalo i čtvrteční dopoledne. Hráli se hry seznamovací, sedací i prostorové, pracovalo se společně, ve skupinkách i ve dvojicích. Bylo to živé, veselé, obohacující. Bylo to náročné. Po zaslouženém poledním klidu jsme vyrazili na exkurzi do soběšického teletníku a dojírny. To kakao ráno u snídaně bylo od místních kraviček. Zbytek odpoledne jsme strávili výrobou triček a relaxací v hotelovém bazénu. Večerním táborákem a diskotékou jsme zakončili tento příjemný a tak nabitý den.</a:t>
            </a:r>
          </a:p>
          <a:p>
            <a:endParaRPr lang="cs-CZ" sz="800" dirty="0" smtClean="0"/>
          </a:p>
          <a:p>
            <a:r>
              <a:rPr lang="cs-CZ" sz="2000" dirty="0" smtClean="0"/>
              <a:t>Naší poslední společnou akcí byl páteční výlet na hrad </a:t>
            </a:r>
            <a:r>
              <a:rPr lang="cs-CZ" sz="2000" dirty="0" err="1" smtClean="0"/>
              <a:t>Kašperk</a:t>
            </a:r>
            <a:r>
              <a:rPr lang="cs-CZ" sz="2000" dirty="0" smtClean="0"/>
              <a:t>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9338480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" t="1708" r="2720" b="3412"/>
          <a:stretch/>
        </p:blipFill>
        <p:spPr>
          <a:xfrm>
            <a:off x="293914" y="653143"/>
            <a:ext cx="8556172" cy="545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068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1"/>
          <a:stretch/>
        </p:blipFill>
        <p:spPr>
          <a:xfrm>
            <a:off x="252000" y="908720"/>
            <a:ext cx="8640000" cy="5569543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179512" y="332656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Program s animátorem – seznamování</a:t>
            </a:r>
          </a:p>
        </p:txBody>
      </p:sp>
    </p:spTree>
    <p:extLst>
      <p:ext uri="{BB962C8B-B14F-4D97-AF65-F5344CB8AC3E}">
        <p14:creationId xmlns:p14="http://schemas.microsoft.com/office/powerpoint/2010/main" val="293302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9"/>
          <a:stretch/>
        </p:blipFill>
        <p:spPr>
          <a:xfrm>
            <a:off x="323527" y="2708920"/>
            <a:ext cx="4616083" cy="378904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887" y="366192"/>
            <a:ext cx="5472000" cy="4104000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395536" y="620688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„Jak se máš?“</a:t>
            </a:r>
          </a:p>
          <a:p>
            <a:endParaRPr lang="cs-CZ" sz="2400" dirty="0"/>
          </a:p>
          <a:p>
            <a:r>
              <a:rPr lang="cs-CZ" sz="2400" dirty="0" smtClean="0"/>
              <a:t>„</a:t>
            </a:r>
            <a:r>
              <a:rPr lang="cs-CZ" sz="2400" dirty="0" err="1" smtClean="0"/>
              <a:t>Wie</a:t>
            </a:r>
            <a:r>
              <a:rPr lang="cs-CZ" sz="2400" dirty="0" smtClean="0"/>
              <a:t> </a:t>
            </a:r>
            <a:r>
              <a:rPr lang="cs-CZ" sz="2400" dirty="0" err="1" smtClean="0"/>
              <a:t>geht´s</a:t>
            </a:r>
            <a:r>
              <a:rPr lang="cs-CZ" sz="2400" dirty="0" smtClean="0"/>
              <a:t>?“</a:t>
            </a:r>
            <a:endParaRPr lang="cs-CZ" sz="2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5364088" y="5013176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„Dobře.“</a:t>
            </a:r>
          </a:p>
          <a:p>
            <a:endParaRPr lang="cs-CZ" sz="2400" dirty="0"/>
          </a:p>
          <a:p>
            <a:r>
              <a:rPr lang="cs-CZ" sz="2400" dirty="0" smtClean="0"/>
              <a:t>„Gut.“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035840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0"/>
          <a:stretch/>
        </p:blipFill>
        <p:spPr>
          <a:xfrm>
            <a:off x="252000" y="980728"/>
            <a:ext cx="8640000" cy="5515114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252000" y="125660"/>
            <a:ext cx="864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Kámen, nůžky, papír – tvoříme hada</a:t>
            </a:r>
          </a:p>
          <a:p>
            <a:r>
              <a:rPr lang="cs-CZ" sz="2400" dirty="0" err="1" smtClean="0"/>
              <a:t>Schnick</a:t>
            </a:r>
            <a:r>
              <a:rPr lang="cs-CZ" sz="2400" dirty="0" smtClean="0"/>
              <a:t>, </a:t>
            </a:r>
            <a:r>
              <a:rPr lang="cs-CZ" sz="2400" dirty="0" err="1" smtClean="0"/>
              <a:t>Schnack</a:t>
            </a:r>
            <a:r>
              <a:rPr lang="cs-CZ" sz="2400" dirty="0" smtClean="0"/>
              <a:t>, </a:t>
            </a:r>
            <a:r>
              <a:rPr lang="cs-CZ" sz="2400" dirty="0" err="1" smtClean="0"/>
              <a:t>Schnuck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151805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189000"/>
            <a:ext cx="8640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470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23529"/>
            <a:ext cx="3840000" cy="2880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22"/>
          <a:stretch/>
        </p:blipFill>
        <p:spPr>
          <a:xfrm>
            <a:off x="1701589" y="3308311"/>
            <a:ext cx="5740822" cy="329287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611560" y="332656"/>
            <a:ext cx="39604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Hrajeme Bingo</a:t>
            </a:r>
          </a:p>
          <a:p>
            <a:endParaRPr lang="cs-CZ" sz="2400" dirty="0" smtClean="0"/>
          </a:p>
          <a:p>
            <a:r>
              <a:rPr lang="cs-CZ" sz="2400" dirty="0"/>
              <a:t>J</a:t>
            </a:r>
            <a:r>
              <a:rPr lang="cs-CZ" sz="2400" dirty="0" smtClean="0"/>
              <a:t>e třeba najít a zapsat toho, kdo má psa, kdo rád zpívá, kdo byl v Berlíně, kdo viděl Pána prstenů, …..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1907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1" b="4445"/>
          <a:stretch/>
        </p:blipFill>
        <p:spPr>
          <a:xfrm>
            <a:off x="2074064" y="260648"/>
            <a:ext cx="4995872" cy="306889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4" b="11746"/>
          <a:stretch/>
        </p:blipFill>
        <p:spPr>
          <a:xfrm>
            <a:off x="1749275" y="3501008"/>
            <a:ext cx="5645451" cy="307139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89888" y="447328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Snídaně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11994788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Živly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645</TotalTime>
  <Words>163</Words>
  <Application>Microsoft Office PowerPoint</Application>
  <PresentationFormat>Předvádění na obrazovce (4:3)</PresentationFormat>
  <Paragraphs>48</Paragraphs>
  <Slides>36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37" baseType="lpstr">
      <vt:lpstr>Motiv systému Office</vt:lpstr>
      <vt:lpstr>Pobytový jazykový kemp Sprachcamp „Dva jazyky – jedna myšlenka“ „Zwei Sprachen – Ein Gedanke“  17. – 19. 10. 2018 Soběšice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ZŠ Sušice, Lerchova ul. 1112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Vrhelová Milena</dc:creator>
  <cp:lastModifiedBy>Vrhelová Milena</cp:lastModifiedBy>
  <cp:revision>78</cp:revision>
  <dcterms:created xsi:type="dcterms:W3CDTF">2019-02-19T08:33:44Z</dcterms:created>
  <dcterms:modified xsi:type="dcterms:W3CDTF">2019-02-26T06:27:07Z</dcterms:modified>
</cp:coreProperties>
</file>